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644" y="-684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A2793D-DC9D-4C8D-B994-13C0B8A6E6DA}" type="datetimeFigureOut">
              <a:rPr lang="ru-RU" smtClean="0"/>
              <a:t>14.11.2024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9CDCF84-0414-48EA-BC8F-C9B4344A2EB7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027" name="Picture 3" descr="D:\Мои документы\Дина\2024\Конференции 2024\НКИ\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036496" cy="508303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D:\Мои документы\Дина\2024\Конференции 2024\НКИ\1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" y="-20538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D:\Мои документы\Дина\2024\Конференции 2024\НКИ\1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" y="0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D:\Мои документы\Дина\2024\Конференции 2024\НКИ\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-20538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D:\Мои документы\Дина\2024\Конференции 2024\НКИ\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036496" cy="508302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D:\Мои документы\Дина\2024\Конференции 2024\НКИ\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20538"/>
            <a:ext cx="9144000" cy="51435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D:\Мои документы\Дина\2024\Конференции 2024\НКИ\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-20538"/>
            <a:ext cx="9073009" cy="510356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D:\Мои документы\Дина\2024\Конференции 2024\НКИ\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" y="0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D:\Мои документы\Дина\2024\Конференции 2024\НКИ\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" y="-20538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D:\Мои документы\Дина\2024\Конференции 2024\НКИ\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6" y="0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D:\Мои документы\Дина\2024\Конференции 2024\НКИ\8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" y="-20538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D:\Мои документы\Дина\2024\Конференции 2024\НКИ\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504" y="0"/>
            <a:ext cx="9072000" cy="5103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0</Words>
  <Application>Microsoft Office PowerPoint</Application>
  <PresentationFormat>Экран (16:9)</PresentationFormat>
  <Paragraphs>0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</cp:revision>
  <dcterms:created xsi:type="dcterms:W3CDTF">2024-11-14T08:21:55Z</dcterms:created>
  <dcterms:modified xsi:type="dcterms:W3CDTF">2024-11-14T08:34:13Z</dcterms:modified>
</cp:coreProperties>
</file>